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85" r:id="rId3"/>
    <p:sldId id="269" r:id="rId4"/>
    <p:sldId id="270" r:id="rId5"/>
    <p:sldId id="257" r:id="rId6"/>
    <p:sldId id="263" r:id="rId7"/>
    <p:sldId id="286" r:id="rId8"/>
  </p:sldIdLst>
  <p:sldSz cx="9144000" cy="5143500" type="screen16x9"/>
  <p:notesSz cx="6858000" cy="9144000"/>
  <p:embeddedFontLst>
    <p:embeddedFont>
      <p:font typeface="Arvo" panose="020B0604020202020204" charset="0"/>
      <p:regular r:id="rId10"/>
      <p:bold r:id="rId11"/>
      <p:italic r:id="rId12"/>
      <p:boldItalic r:id="rId13"/>
    </p:embeddedFont>
    <p:embeddedFont>
      <p:font typeface="Ubuntu" panose="020B0604020202020204" charset="0"/>
      <p:regular r:id="rId14"/>
      <p:bold r:id="rId15"/>
      <p:italic r:id="rId16"/>
      <p:boldItalic r:id="rId17"/>
    </p:embeddedFont>
    <p:embeddedFont>
      <p:font typeface="Ubuntu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340119-75A8-4000-AB1B-467B30164F62}" v="10" dt="2021-02-28T12:31:47.208"/>
    <p1510:client id="{5B2B334F-1EEB-462B-BD10-A8DCA3D21E35}" v="12" dt="2021-02-28T15:20:24.131"/>
    <p1510:client id="{D164E7F7-97F9-468F-A0BF-797B1298C43C}" v="233" dt="2021-02-28T18:23:14.737"/>
  </p1510:revLst>
</p1510:revInfo>
</file>

<file path=ppt/tableStyles.xml><?xml version="1.0" encoding="utf-8"?>
<a:tblStyleLst xmlns:a="http://schemas.openxmlformats.org/drawingml/2006/main" def="{577BB50F-B8FF-46A6-A615-F44902C9CBE4}">
  <a:tblStyle styleId="{577BB50F-B8FF-46A6-A615-F44902C9CB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FB1B821-9D41-4A54-A221-C2624772486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/>
        <p:guide orient="horz" pos="3053"/>
        <p:guide orient="horz" pos="2871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Георги Валентинов Иванов" userId="S::gvivanov19@codingburgas.bg::a2db88a3-6980-4635-9c8c-13a1ba8f9f4d" providerId="AD" clId="Web-{C30CA645-FC77-4381-9689-C1AAF1ABE957}"/>
    <pc:docChg chg="modSld">
      <pc:chgData name="Георги Валентинов Иванов" userId="S::gvivanov19@codingburgas.bg::a2db88a3-6980-4635-9c8c-13a1ba8f9f4d" providerId="AD" clId="Web-{C30CA645-FC77-4381-9689-C1AAF1ABE957}" dt="2021-02-27T15:36:09.385" v="111" actId="20577"/>
      <pc:docMkLst>
        <pc:docMk/>
      </pc:docMkLst>
      <pc:sldChg chg="modSp">
        <pc:chgData name="Георги Валентинов Иванов" userId="S::gvivanov19@codingburgas.bg::a2db88a3-6980-4635-9c8c-13a1ba8f9f4d" providerId="AD" clId="Web-{C30CA645-FC77-4381-9689-C1AAF1ABE957}" dt="2021-02-27T15:36:09.385" v="111" actId="20577"/>
        <pc:sldMkLst>
          <pc:docMk/>
          <pc:sldMk cId="0" sldId="285"/>
        </pc:sldMkLst>
        <pc:spChg chg="mod">
          <ac:chgData name="Георги Валентинов Иванов" userId="S::gvivanov19@codingburgas.bg::a2db88a3-6980-4635-9c8c-13a1ba8f9f4d" providerId="AD" clId="Web-{C30CA645-FC77-4381-9689-C1AAF1ABE957}" dt="2021-02-27T15:31:53.334" v="63" actId="1076"/>
          <ac:spMkLst>
            <pc:docMk/>
            <pc:sldMk cId="0" sldId="285"/>
            <ac:spMk id="870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36:09.385" v="111" actId="20577"/>
          <ac:spMkLst>
            <pc:docMk/>
            <pc:sldMk cId="0" sldId="285"/>
            <ac:spMk id="881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20:01.258" v="60" actId="20577"/>
          <ac:spMkLst>
            <pc:docMk/>
            <pc:sldMk cId="0" sldId="285"/>
            <ac:spMk id="882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19:53.945" v="58" actId="20577"/>
          <ac:spMkLst>
            <pc:docMk/>
            <pc:sldMk cId="0" sldId="285"/>
            <ac:spMk id="883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19:10.710" v="48" actId="20577"/>
          <ac:spMkLst>
            <pc:docMk/>
            <pc:sldMk cId="0" sldId="285"/>
            <ac:spMk id="884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35:49.729" v="65" actId="1076"/>
          <ac:spMkLst>
            <pc:docMk/>
            <pc:sldMk cId="0" sldId="285"/>
            <ac:spMk id="885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18:50.053" v="43" actId="20577"/>
          <ac:spMkLst>
            <pc:docMk/>
            <pc:sldMk cId="0" sldId="285"/>
            <ac:spMk id="886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19:44.804" v="55" actId="20577"/>
          <ac:spMkLst>
            <pc:docMk/>
            <pc:sldMk cId="0" sldId="285"/>
            <ac:spMk id="887" creationId="{00000000-0000-0000-0000-000000000000}"/>
          </ac:spMkLst>
        </pc:spChg>
        <pc:spChg chg="mod">
          <ac:chgData name="Георги Валентинов Иванов" userId="S::gvivanov19@codingburgas.bg::a2db88a3-6980-4635-9c8c-13a1ba8f9f4d" providerId="AD" clId="Web-{C30CA645-FC77-4381-9689-C1AAF1ABE957}" dt="2021-02-27T15:19:24.210" v="53" actId="20577"/>
          <ac:spMkLst>
            <pc:docMk/>
            <pc:sldMk cId="0" sldId="285"/>
            <ac:spMk id="888" creationId="{00000000-0000-0000-0000-000000000000}"/>
          </ac:spMkLst>
        </pc:spChg>
        <pc:grpChg chg="mod">
          <ac:chgData name="Георги Валентинов Иванов" userId="S::gvivanov19@codingburgas.bg::a2db88a3-6980-4635-9c8c-13a1ba8f9f4d" providerId="AD" clId="Web-{C30CA645-FC77-4381-9689-C1AAF1ABE957}" dt="2021-02-27T15:16:14.988" v="1" actId="1076"/>
          <ac:grpSpMkLst>
            <pc:docMk/>
            <pc:sldMk cId="0" sldId="285"/>
            <ac:grpSpMk id="878" creationId="{00000000-0000-0000-0000-000000000000}"/>
          </ac:grpSpMkLst>
        </pc:grpChg>
        <pc:grpChg chg="mod">
          <ac:chgData name="Георги Валентинов Иванов" userId="S::gvivanov19@codingburgas.bg::a2db88a3-6980-4635-9c8c-13a1ba8f9f4d" providerId="AD" clId="Web-{C30CA645-FC77-4381-9689-C1AAF1ABE957}" dt="2021-02-27T15:16:33.363" v="2" actId="1076"/>
          <ac:grpSpMkLst>
            <pc:docMk/>
            <pc:sldMk cId="0" sldId="285"/>
            <ac:grpSpMk id="902" creationId="{00000000-0000-0000-0000-000000000000}"/>
          </ac:grpSpMkLst>
        </pc:grpChg>
      </pc:sldChg>
    </pc:docChg>
  </pc:docChgLst>
  <pc:docChgLst>
    <pc:chgData name="Ивайло Миленов Радев" userId="S::imradev19@codingburgas.bg::f828f02e-69ae-40bd-86a0-44df5c149a27" providerId="AD" clId="Web-{843376E5-B853-4D12-9F57-61891FA30DFC}"/>
    <pc:docChg chg="modSld">
      <pc:chgData name="Ивайло Миленов Радев" userId="S::imradev19@codingburgas.bg::f828f02e-69ae-40bd-86a0-44df5c149a27" providerId="AD" clId="Web-{843376E5-B853-4D12-9F57-61891FA30DFC}" dt="2021-02-27T16:29:08.082" v="277"/>
      <pc:docMkLst>
        <pc:docMk/>
      </pc:docMkLst>
      <pc:sldChg chg="modSp">
        <pc:chgData name="Ивайло Миленов Радев" userId="S::imradev19@codingburgas.bg::f828f02e-69ae-40bd-86a0-44df5c149a27" providerId="AD" clId="Web-{843376E5-B853-4D12-9F57-61891FA30DFC}" dt="2021-02-27T15:18:18.541" v="55" actId="20577"/>
        <pc:sldMkLst>
          <pc:docMk/>
          <pc:sldMk cId="0" sldId="263"/>
        </pc:sldMkLst>
        <pc:spChg chg="mod">
          <ac:chgData name="Ивайло Миленов Радев" userId="S::imradev19@codingburgas.bg::f828f02e-69ae-40bd-86a0-44df5c149a27" providerId="AD" clId="Web-{843376E5-B853-4D12-9F57-61891FA30DFC}" dt="2021-02-27T15:18:18.541" v="55" actId="20577"/>
          <ac:spMkLst>
            <pc:docMk/>
            <pc:sldMk cId="0" sldId="263"/>
            <ac:spMk id="249" creationId="{00000000-0000-0000-0000-000000000000}"/>
          </ac:spMkLst>
        </pc:spChg>
      </pc:sldChg>
      <pc:sldChg chg="addSp delSp modSp">
        <pc:chgData name="Ивайло Миленов Радев" userId="S::imradev19@codingburgas.bg::f828f02e-69ae-40bd-86a0-44df5c149a27" providerId="AD" clId="Web-{843376E5-B853-4D12-9F57-61891FA30DFC}" dt="2021-02-27T15:33:39.045" v="117" actId="20577"/>
        <pc:sldMkLst>
          <pc:docMk/>
          <pc:sldMk cId="0" sldId="269"/>
        </pc:sldMkLst>
        <pc:spChg chg="mod">
          <ac:chgData name="Ивайло Миленов Радев" userId="S::imradev19@codingburgas.bg::f828f02e-69ae-40bd-86a0-44df5c149a27" providerId="AD" clId="Web-{843376E5-B853-4D12-9F57-61891FA30DFC}" dt="2021-02-27T15:33:39.045" v="117" actId="20577"/>
          <ac:spMkLst>
            <pc:docMk/>
            <pc:sldMk cId="0" sldId="269"/>
            <ac:spMk id="305" creationId="{00000000-0000-0000-0000-000000000000}"/>
          </ac:spMkLst>
        </pc:spChg>
        <pc:inkChg chg="add del">
          <ac:chgData name="Ивайло Миленов Радев" userId="S::imradev19@codingburgas.bg::f828f02e-69ae-40bd-86a0-44df5c149a27" providerId="AD" clId="Web-{843376E5-B853-4D12-9F57-61891FA30DFC}" dt="2021-02-27T15:33:14.717" v="102"/>
          <ac:inkMkLst>
            <pc:docMk/>
            <pc:sldMk cId="0" sldId="269"/>
            <ac:inkMk id="2" creationId="{82BF0BCF-1F74-4A4D-9CCB-AF1ECA1DAC76}"/>
          </ac:inkMkLst>
        </pc:inkChg>
        <pc:inkChg chg="add del">
          <ac:chgData name="Ивайло Миленов Радев" userId="S::imradev19@codingburgas.bg::f828f02e-69ae-40bd-86a0-44df5c149a27" providerId="AD" clId="Web-{843376E5-B853-4D12-9F57-61891FA30DFC}" dt="2021-02-27T15:33:04.717" v="101"/>
          <ac:inkMkLst>
            <pc:docMk/>
            <pc:sldMk cId="0" sldId="269"/>
            <ac:inkMk id="3" creationId="{49BB1206-512E-4B0C-96C2-14694C6DAC3D}"/>
          </ac:inkMkLst>
        </pc:inkChg>
      </pc:sldChg>
      <pc:sldChg chg="addSp delSp modSp">
        <pc:chgData name="Ивайло Миленов Радев" userId="S::imradev19@codingburgas.bg::f828f02e-69ae-40bd-86a0-44df5c149a27" providerId="AD" clId="Web-{843376E5-B853-4D12-9F57-61891FA30DFC}" dt="2021-02-27T15:48:44.424" v="213" actId="1076"/>
        <pc:sldMkLst>
          <pc:docMk/>
          <pc:sldMk cId="0" sldId="270"/>
        </pc:sldMkLst>
        <pc:picChg chg="add mod">
          <ac:chgData name="Ивайло Миленов Радев" userId="S::imradev19@codingburgas.bg::f828f02e-69ae-40bd-86a0-44df5c149a27" providerId="AD" clId="Web-{843376E5-B853-4D12-9F57-61891FA30DFC}" dt="2021-02-27T15:48:44.424" v="213" actId="1076"/>
          <ac:picMkLst>
            <pc:docMk/>
            <pc:sldMk cId="0" sldId="270"/>
            <ac:picMk id="2" creationId="{5468E81E-B766-4937-BDF4-604F8337302D}"/>
          </ac:picMkLst>
        </pc:picChg>
        <pc:picChg chg="del mod">
          <ac:chgData name="Ивайло Миленов Радев" userId="S::imradev19@codingburgas.bg::f828f02e-69ae-40bd-86a0-44df5c149a27" providerId="AD" clId="Web-{843376E5-B853-4D12-9F57-61891FA30DFC}" dt="2021-02-27T15:23:38.891" v="66"/>
          <ac:picMkLst>
            <pc:docMk/>
            <pc:sldMk cId="0" sldId="270"/>
            <ac:picMk id="3" creationId="{2E9BC67A-C6BE-4ADF-8714-84952BDCC4F5}"/>
          </ac:picMkLst>
        </pc:picChg>
        <pc:picChg chg="add mod">
          <ac:chgData name="Ивайло Миленов Радев" userId="S::imradev19@codingburgas.bg::f828f02e-69ae-40bd-86a0-44df5c149a27" providerId="AD" clId="Web-{843376E5-B853-4D12-9F57-61891FA30DFC}" dt="2021-02-27T15:24:55.174" v="93" actId="1076"/>
          <ac:picMkLst>
            <pc:docMk/>
            <pc:sldMk cId="0" sldId="270"/>
            <ac:picMk id="4" creationId="{71719D9A-E3F7-4D69-8FF3-3816075068D4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25:03.002" v="97" actId="14100"/>
          <ac:picMkLst>
            <pc:docMk/>
            <pc:sldMk cId="0" sldId="270"/>
            <ac:picMk id="5" creationId="{AD60A56D-9607-4769-9AA3-D97D59DCD921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24:49.189" v="91" actId="1076"/>
          <ac:picMkLst>
            <pc:docMk/>
            <pc:sldMk cId="0" sldId="270"/>
            <ac:picMk id="7" creationId="{A23790EA-95C6-41CD-801C-23E4022724A9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24:34.486" v="87" actId="1076"/>
          <ac:picMkLst>
            <pc:docMk/>
            <pc:sldMk cId="0" sldId="270"/>
            <ac:picMk id="9" creationId="{FC7CE104-33F6-4442-9C33-16B317EF20B1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48:40.549" v="212" actId="1076"/>
          <ac:picMkLst>
            <pc:docMk/>
            <pc:sldMk cId="0" sldId="270"/>
            <ac:picMk id="11" creationId="{06A9DF0E-594B-4A20-8011-C13D16C0D1E1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24:29.423" v="85" actId="1076"/>
          <ac:picMkLst>
            <pc:docMk/>
            <pc:sldMk cId="0" sldId="270"/>
            <ac:picMk id="13" creationId="{B80DC9B0-C25E-4462-AE6B-893A0617AFE9}"/>
          </ac:picMkLst>
        </pc:picChg>
        <pc:picChg chg="mod">
          <ac:chgData name="Ивайло Миленов Радев" userId="S::imradev19@codingburgas.bg::f828f02e-69ae-40bd-86a0-44df5c149a27" providerId="AD" clId="Web-{843376E5-B853-4D12-9F57-61891FA30DFC}" dt="2021-02-27T15:17:42.196" v="48" actId="1076"/>
          <ac:picMkLst>
            <pc:docMk/>
            <pc:sldMk cId="0" sldId="270"/>
            <ac:picMk id="15" creationId="{A9A35426-E384-40EF-84D9-19BFB4698081}"/>
          </ac:picMkLst>
        </pc:picChg>
        <pc:inkChg chg="add del">
          <ac:chgData name="Ивайло Миленов Радев" userId="S::imradev19@codingburgas.bg::f828f02e-69ae-40bd-86a0-44df5c149a27" providerId="AD" clId="Web-{843376E5-B853-4D12-9F57-61891FA30DFC}" dt="2021-02-27T15:33:15.482" v="103"/>
          <ac:inkMkLst>
            <pc:docMk/>
            <pc:sldMk cId="0" sldId="270"/>
            <ac:inkMk id="6" creationId="{3D21CFD3-05F6-4EB5-82E3-8316F6FDC3F6}"/>
          </ac:inkMkLst>
        </pc:inkChg>
      </pc:sldChg>
      <pc:sldChg chg="modSp">
        <pc:chgData name="Ивайло Миленов Радев" userId="S::imradev19@codingburgas.bg::f828f02e-69ae-40bd-86a0-44df5c149a27" providerId="AD" clId="Web-{843376E5-B853-4D12-9F57-61891FA30DFC}" dt="2021-02-27T16:17:13.548" v="227" actId="20577"/>
        <pc:sldMkLst>
          <pc:docMk/>
          <pc:sldMk cId="0" sldId="285"/>
        </pc:sldMkLst>
        <pc:spChg chg="mod">
          <ac:chgData name="Ивайло Миленов Радев" userId="S::imradev19@codingburgas.bg::f828f02e-69ae-40bd-86a0-44df5c149a27" providerId="AD" clId="Web-{843376E5-B853-4D12-9F57-61891FA30DFC}" dt="2021-02-27T16:16:26.421" v="220" actId="20577"/>
          <ac:spMkLst>
            <pc:docMk/>
            <pc:sldMk cId="0" sldId="285"/>
            <ac:spMk id="881" creationId="{00000000-0000-0000-0000-000000000000}"/>
          </ac:spMkLst>
        </pc:spChg>
        <pc:spChg chg="mod">
          <ac:chgData name="Ивайло Миленов Радев" userId="S::imradev19@codingburgas.bg::f828f02e-69ae-40bd-86a0-44df5c149a27" providerId="AD" clId="Web-{843376E5-B853-4D12-9F57-61891FA30DFC}" dt="2021-02-27T16:16:07.343" v="214" actId="20577"/>
          <ac:spMkLst>
            <pc:docMk/>
            <pc:sldMk cId="0" sldId="285"/>
            <ac:spMk id="882" creationId="{00000000-0000-0000-0000-000000000000}"/>
          </ac:spMkLst>
        </pc:spChg>
        <pc:spChg chg="mod">
          <ac:chgData name="Ивайло Миленов Радев" userId="S::imradev19@codingburgas.bg::f828f02e-69ae-40bd-86a0-44df5c149a27" providerId="AD" clId="Web-{843376E5-B853-4D12-9F57-61891FA30DFC}" dt="2021-02-27T15:36:12.564" v="208" actId="20577"/>
          <ac:spMkLst>
            <pc:docMk/>
            <pc:sldMk cId="0" sldId="285"/>
            <ac:spMk id="883" creationId="{00000000-0000-0000-0000-000000000000}"/>
          </ac:spMkLst>
        </pc:spChg>
        <pc:spChg chg="mod">
          <ac:chgData name="Ивайло Миленов Радев" userId="S::imradev19@codingburgas.bg::f828f02e-69ae-40bd-86a0-44df5c149a27" providerId="AD" clId="Web-{843376E5-B853-4D12-9F57-61891FA30DFC}" dt="2021-02-27T15:36:17.830" v="210" actId="20577"/>
          <ac:spMkLst>
            <pc:docMk/>
            <pc:sldMk cId="0" sldId="285"/>
            <ac:spMk id="884" creationId="{00000000-0000-0000-0000-000000000000}"/>
          </ac:spMkLst>
        </pc:spChg>
        <pc:spChg chg="mod">
          <ac:chgData name="Ивайло Миленов Радев" userId="S::imradev19@codingburgas.bg::f828f02e-69ae-40bd-86a0-44df5c149a27" providerId="AD" clId="Web-{843376E5-B853-4D12-9F57-61891FA30DFC}" dt="2021-02-27T16:17:13.548" v="227" actId="20577"/>
          <ac:spMkLst>
            <pc:docMk/>
            <pc:sldMk cId="0" sldId="285"/>
            <ac:spMk id="885" creationId="{00000000-0000-0000-0000-000000000000}"/>
          </ac:spMkLst>
        </pc:spChg>
        <pc:spChg chg="mod">
          <ac:chgData name="Ивайло Миленов Радев" userId="S::imradev19@codingburgas.bg::f828f02e-69ae-40bd-86a0-44df5c149a27" providerId="AD" clId="Web-{843376E5-B853-4D12-9F57-61891FA30DFC}" dt="2021-02-27T16:16:43.219" v="222" actId="20577"/>
          <ac:spMkLst>
            <pc:docMk/>
            <pc:sldMk cId="0" sldId="285"/>
            <ac:spMk id="886" creationId="{00000000-0000-0000-0000-000000000000}"/>
          </ac:spMkLst>
        </pc:spChg>
        <pc:grpChg chg="mod">
          <ac:chgData name="Ивайло Миленов Радев" userId="S::imradev19@codingburgas.bg::f828f02e-69ae-40bd-86a0-44df5c149a27" providerId="AD" clId="Web-{843376E5-B853-4D12-9F57-61891FA30DFC}" dt="2021-02-27T16:17:06.001" v="225" actId="14100"/>
          <ac:grpSpMkLst>
            <pc:docMk/>
            <pc:sldMk cId="0" sldId="285"/>
            <ac:grpSpMk id="902" creationId="{00000000-0000-0000-0000-000000000000}"/>
          </ac:grpSpMkLst>
        </pc:grpChg>
      </pc:sldChg>
      <pc:sldChg chg="addSp delSp modSp">
        <pc:chgData name="Ивайло Миленов Радев" userId="S::imradev19@codingburgas.bg::f828f02e-69ae-40bd-86a0-44df5c149a27" providerId="AD" clId="Web-{843376E5-B853-4D12-9F57-61891FA30DFC}" dt="2021-02-27T16:29:08.082" v="277"/>
        <pc:sldMkLst>
          <pc:docMk/>
          <pc:sldMk cId="0" sldId="286"/>
        </pc:sldMkLst>
        <pc:spChg chg="add del mod">
          <ac:chgData name="Ивайло Миленов Радев" userId="S::imradev19@codingburgas.bg::f828f02e-69ae-40bd-86a0-44df5c149a27" providerId="AD" clId="Web-{843376E5-B853-4D12-9F57-61891FA30DFC}" dt="2021-02-27T16:28:56.988" v="273"/>
          <ac:spMkLst>
            <pc:docMk/>
            <pc:sldMk cId="0" sldId="286"/>
            <ac:spMk id="4" creationId="{DB387815-6E31-45D9-8FEE-59209C6B133F}"/>
          </ac:spMkLst>
        </pc:spChg>
        <pc:spChg chg="add del mod">
          <ac:chgData name="Ивайло Миленов Радев" userId="S::imradev19@codingburgas.bg::f828f02e-69ae-40bd-86a0-44df5c149a27" providerId="AD" clId="Web-{843376E5-B853-4D12-9F57-61891FA30DFC}" dt="2021-02-27T16:28:51.832" v="272"/>
          <ac:spMkLst>
            <pc:docMk/>
            <pc:sldMk cId="0" sldId="286"/>
            <ac:spMk id="8" creationId="{83CF26DE-E5F0-4087-ABC6-CCB95A121B8A}"/>
          </ac:spMkLst>
        </pc:spChg>
        <pc:spChg chg="add del mod">
          <ac:chgData name="Ивайло Миленов Радев" userId="S::imradev19@codingburgas.bg::f828f02e-69ae-40bd-86a0-44df5c149a27" providerId="AD" clId="Web-{843376E5-B853-4D12-9F57-61891FA30DFC}" dt="2021-02-27T16:28:49.707" v="271"/>
          <ac:spMkLst>
            <pc:docMk/>
            <pc:sldMk cId="0" sldId="286"/>
            <ac:spMk id="12" creationId="{DA31D3F9-C114-45AE-8376-FEB4EC010C63}"/>
          </ac:spMkLst>
        </pc:spChg>
        <pc:spChg chg="add del">
          <ac:chgData name="Ивайло Миленов Радев" userId="S::imradev19@codingburgas.bg::f828f02e-69ae-40bd-86a0-44df5c149a27" providerId="AD" clId="Web-{843376E5-B853-4D12-9F57-61891FA30DFC}" dt="2021-02-27T16:29:04.285" v="276"/>
          <ac:spMkLst>
            <pc:docMk/>
            <pc:sldMk cId="0" sldId="286"/>
            <ac:spMk id="921" creationId="{00000000-0000-0000-0000-000000000000}"/>
          </ac:spMkLst>
        </pc:spChg>
        <pc:spChg chg="del">
          <ac:chgData name="Ивайло Миленов Радев" userId="S::imradev19@codingburgas.bg::f828f02e-69ae-40bd-86a0-44df5c149a27" providerId="AD" clId="Web-{843376E5-B853-4D12-9F57-61891FA30DFC}" dt="2021-02-27T16:29:08.082" v="277"/>
          <ac:spMkLst>
            <pc:docMk/>
            <pc:sldMk cId="0" sldId="286"/>
            <ac:spMk id="922" creationId="{00000000-0000-0000-0000-000000000000}"/>
          </ac:spMkLst>
        </pc:spChg>
        <pc:cxnChg chg="add del mod">
          <ac:chgData name="Ивайло Миленов Радев" userId="S::imradev19@codingburgas.bg::f828f02e-69ae-40bd-86a0-44df5c149a27" providerId="AD" clId="Web-{843376E5-B853-4D12-9F57-61891FA30DFC}" dt="2021-02-27T16:28:59.051" v="274"/>
          <ac:cxnSpMkLst>
            <pc:docMk/>
            <pc:sldMk cId="0" sldId="286"/>
            <ac:cxnSpMk id="2" creationId="{6DC36EC4-D050-4DBB-A135-C4D22B50373A}"/>
          </ac:cxnSpMkLst>
        </pc:cxnChg>
        <pc:cxnChg chg="add del mod">
          <ac:chgData name="Ивайло Миленов Радев" userId="S::imradev19@codingburgas.bg::f828f02e-69ae-40bd-86a0-44df5c149a27" providerId="AD" clId="Web-{843376E5-B853-4D12-9F57-61891FA30DFC}" dt="2021-02-27T16:26:33.406" v="247"/>
          <ac:cxnSpMkLst>
            <pc:docMk/>
            <pc:sldMk cId="0" sldId="286"/>
            <ac:cxnSpMk id="3" creationId="{E2554FDE-E3CF-4281-87F8-A8336867E345}"/>
          </ac:cxnSpMkLst>
        </pc:cxnChg>
      </pc:sldChg>
    </pc:docChg>
  </pc:docChgLst>
  <pc:docChgLst>
    <pc:chgData name="Тереза Николаева Опанска" userId="9b852914-d2e1-440a-91f6-f9b57236f00e" providerId="ADAL" clId="{D164E7F7-97F9-468F-A0BF-797B1298C43C}"/>
    <pc:docChg chg="undo custSel modSld">
      <pc:chgData name="Тереза Николаева Опанска" userId="9b852914-d2e1-440a-91f6-f9b57236f00e" providerId="ADAL" clId="{D164E7F7-97F9-468F-A0BF-797B1298C43C}" dt="2021-02-28T18:23:14.737" v="235" actId="1076"/>
      <pc:docMkLst>
        <pc:docMk/>
      </pc:docMkLst>
      <pc:sldChg chg="addSp modSp mod modTransition modAnim">
        <pc:chgData name="Тереза Николаева Опанска" userId="9b852914-d2e1-440a-91f6-f9b57236f00e" providerId="ADAL" clId="{D164E7F7-97F9-468F-A0BF-797B1298C43C}" dt="2021-02-28T18:22:45.050" v="229" actId="1076"/>
        <pc:sldMkLst>
          <pc:docMk/>
          <pc:sldMk cId="0" sldId="256"/>
        </pc:sldMkLst>
        <pc:spChg chg="add mod">
          <ac:chgData name="Тереза Николаева Опанска" userId="9b852914-d2e1-440a-91f6-f9b57236f00e" providerId="ADAL" clId="{D164E7F7-97F9-468F-A0BF-797B1298C43C}" dt="2021-02-28T15:01:34.453" v="191" actId="207"/>
          <ac:spMkLst>
            <pc:docMk/>
            <pc:sldMk cId="0" sldId="256"/>
            <ac:spMk id="5" creationId="{186441F6-A531-42C5-B670-5DD555BA93E7}"/>
          </ac:spMkLst>
        </pc:spChg>
        <pc:picChg chg="mod">
          <ac:chgData name="Тереза Николаева Опанска" userId="9b852914-d2e1-440a-91f6-f9b57236f00e" providerId="ADAL" clId="{D164E7F7-97F9-468F-A0BF-797B1298C43C}" dt="2021-02-28T18:22:45.050" v="229" actId="1076"/>
          <ac:picMkLst>
            <pc:docMk/>
            <pc:sldMk cId="0" sldId="256"/>
            <ac:picMk id="3" creationId="{BAED1F24-91D1-4F83-87EB-8E64EA0FABDB}"/>
          </ac:picMkLst>
        </pc:picChg>
      </pc:sldChg>
      <pc:sldChg chg="addSp delSp modSp mod modTransition modAnim">
        <pc:chgData name="Тереза Николаева Опанска" userId="9b852914-d2e1-440a-91f6-f9b57236f00e" providerId="ADAL" clId="{D164E7F7-97F9-468F-A0BF-797B1298C43C}" dt="2021-02-28T18:23:08.899" v="233" actId="1076"/>
        <pc:sldMkLst>
          <pc:docMk/>
          <pc:sldMk cId="0" sldId="257"/>
        </pc:sldMkLst>
        <pc:spChg chg="add mod">
          <ac:chgData name="Тереза Николаева Опанска" userId="9b852914-d2e1-440a-91f6-f9b57236f00e" providerId="ADAL" clId="{D164E7F7-97F9-468F-A0BF-797B1298C43C}" dt="2021-02-28T15:01:39.160" v="193"/>
          <ac:spMkLst>
            <pc:docMk/>
            <pc:sldMk cId="0" sldId="257"/>
            <ac:spMk id="5" creationId="{E55FC638-AD4F-4616-9EF9-501FF7636528}"/>
          </ac:spMkLst>
        </pc:spChg>
        <pc:spChg chg="del">
          <ac:chgData name="Тереза Николаева Опанска" userId="9b852914-d2e1-440a-91f6-f9b57236f00e" providerId="ADAL" clId="{D164E7F7-97F9-468F-A0BF-797B1298C43C}" dt="2021-02-27T15:15:56.185" v="0" actId="478"/>
          <ac:spMkLst>
            <pc:docMk/>
            <pc:sldMk cId="0" sldId="257"/>
            <ac:spMk id="199" creationId="{00000000-0000-0000-0000-000000000000}"/>
          </ac:spMkLst>
        </pc:spChg>
        <pc:spChg chg="mod">
          <ac:chgData name="Тереза Николаева Опанска" userId="9b852914-d2e1-440a-91f6-f9b57236f00e" providerId="ADAL" clId="{D164E7F7-97F9-468F-A0BF-797B1298C43C}" dt="2021-02-27T15:16:38.530" v="8" actId="1076"/>
          <ac:spMkLst>
            <pc:docMk/>
            <pc:sldMk cId="0" sldId="257"/>
            <ac:spMk id="200" creationId="{00000000-0000-0000-0000-000000000000}"/>
          </ac:spMkLst>
        </pc:spChg>
        <pc:picChg chg="add mod">
          <ac:chgData name="Тереза Николаева Опанска" userId="9b852914-d2e1-440a-91f6-f9b57236f00e" providerId="ADAL" clId="{D164E7F7-97F9-468F-A0BF-797B1298C43C}" dt="2021-02-28T18:23:08.899" v="233" actId="1076"/>
          <ac:picMkLst>
            <pc:docMk/>
            <pc:sldMk cId="0" sldId="257"/>
            <ac:picMk id="2" creationId="{FEED774D-09D3-4E2F-A158-450881197A3B}"/>
          </ac:picMkLst>
        </pc:picChg>
        <pc:picChg chg="add mod">
          <ac:chgData name="Тереза Николаева Опанска" userId="9b852914-d2e1-440a-91f6-f9b57236f00e" providerId="ADAL" clId="{D164E7F7-97F9-468F-A0BF-797B1298C43C}" dt="2021-02-27T15:16:41.795" v="9" actId="1076"/>
          <ac:picMkLst>
            <pc:docMk/>
            <pc:sldMk cId="0" sldId="257"/>
            <ac:picMk id="4" creationId="{92A5547D-07C9-4C12-82B4-B5076093D953}"/>
          </ac:picMkLst>
        </pc:picChg>
      </pc:sldChg>
      <pc:sldChg chg="addSp delSp modSp mod modTransition delAnim modAnim">
        <pc:chgData name="Тереза Николаева Опанска" userId="9b852914-d2e1-440a-91f6-f9b57236f00e" providerId="ADAL" clId="{D164E7F7-97F9-468F-A0BF-797B1298C43C}" dt="2021-02-28T18:23:12.313" v="234" actId="1076"/>
        <pc:sldMkLst>
          <pc:docMk/>
          <pc:sldMk cId="0" sldId="263"/>
        </pc:sldMkLst>
        <pc:picChg chg="add del mod">
          <ac:chgData name="Тереза Николаева Опанска" userId="9b852914-d2e1-440a-91f6-f9b57236f00e" providerId="ADAL" clId="{D164E7F7-97F9-468F-A0BF-797B1298C43C}" dt="2021-02-27T20:25:13.595" v="183" actId="478"/>
          <ac:picMkLst>
            <pc:docMk/>
            <pc:sldMk cId="0" sldId="263"/>
            <ac:picMk id="2" creationId="{C2302DDE-1C96-44F0-920C-1594379BED8B}"/>
          </ac:picMkLst>
        </pc:picChg>
        <pc:picChg chg="add mod">
          <ac:chgData name="Тереза Николаева Опанска" userId="9b852914-d2e1-440a-91f6-f9b57236f00e" providerId="ADAL" clId="{D164E7F7-97F9-468F-A0BF-797B1298C43C}" dt="2021-02-27T15:26:43.574" v="160" actId="1076"/>
          <ac:picMkLst>
            <pc:docMk/>
            <pc:sldMk cId="0" sldId="263"/>
            <ac:picMk id="3" creationId="{DCA1286B-4D23-4EEB-AB75-48B61E861A79}"/>
          </ac:picMkLst>
        </pc:picChg>
        <pc:picChg chg="add mod">
          <ac:chgData name="Тереза Николаева Опанска" userId="9b852914-d2e1-440a-91f6-f9b57236f00e" providerId="ADAL" clId="{D164E7F7-97F9-468F-A0BF-797B1298C43C}" dt="2021-02-28T18:23:12.313" v="234" actId="1076"/>
          <ac:picMkLst>
            <pc:docMk/>
            <pc:sldMk cId="0" sldId="263"/>
            <ac:picMk id="4" creationId="{388862E8-5903-4742-99BF-9FFBE9CF04FA}"/>
          </ac:picMkLst>
        </pc:picChg>
      </pc:sldChg>
      <pc:sldChg chg="addSp modSp mod modTransition modAnim">
        <pc:chgData name="Тереза Николаева Опанска" userId="9b852914-d2e1-440a-91f6-f9b57236f00e" providerId="ADAL" clId="{D164E7F7-97F9-468F-A0BF-797B1298C43C}" dt="2021-02-28T18:23:00.548" v="231" actId="1076"/>
        <pc:sldMkLst>
          <pc:docMk/>
          <pc:sldMk cId="0" sldId="269"/>
        </pc:sldMkLst>
        <pc:spChg chg="add mod">
          <ac:chgData name="Тереза Николаева Опанска" userId="9b852914-d2e1-440a-91f6-f9b57236f00e" providerId="ADAL" clId="{D164E7F7-97F9-468F-A0BF-797B1298C43C}" dt="2021-02-28T15:01:36.161" v="192"/>
          <ac:spMkLst>
            <pc:docMk/>
            <pc:sldMk cId="0" sldId="269"/>
            <ac:spMk id="8" creationId="{2D3AFB8F-9D92-4CC3-98EE-474CF1F6CE05}"/>
          </ac:spMkLst>
        </pc:spChg>
        <pc:spChg chg="mod">
          <ac:chgData name="Тереза Николаева Опанска" userId="9b852914-d2e1-440a-91f6-f9b57236f00e" providerId="ADAL" clId="{D164E7F7-97F9-468F-A0BF-797B1298C43C}" dt="2021-02-27T15:22:13.389" v="151" actId="11"/>
          <ac:spMkLst>
            <pc:docMk/>
            <pc:sldMk cId="0" sldId="269"/>
            <ac:spMk id="305" creationId="{00000000-0000-0000-0000-000000000000}"/>
          </ac:spMkLst>
        </pc:spChg>
        <pc:picChg chg="add mod">
          <ac:chgData name="Тереза Николаева Опанска" userId="9b852914-d2e1-440a-91f6-f9b57236f00e" providerId="ADAL" clId="{D164E7F7-97F9-468F-A0BF-797B1298C43C}" dt="2021-02-28T18:23:00.548" v="231" actId="1076"/>
          <ac:picMkLst>
            <pc:docMk/>
            <pc:sldMk cId="0" sldId="269"/>
            <ac:picMk id="2" creationId="{949B903D-2F25-48B0-A028-CF2E39A881A4}"/>
          </ac:picMkLst>
        </pc:picChg>
      </pc:sldChg>
      <pc:sldChg chg="addSp delSp modSp mod modTransition delAnim modAnim">
        <pc:chgData name="Тереза Николаева Опанска" userId="9b852914-d2e1-440a-91f6-f9b57236f00e" providerId="ADAL" clId="{D164E7F7-97F9-468F-A0BF-797B1298C43C}" dt="2021-02-28T18:23:03.282" v="232" actId="1076"/>
        <pc:sldMkLst>
          <pc:docMk/>
          <pc:sldMk cId="0" sldId="270"/>
        </pc:sldMkLst>
        <pc:picChg chg="del">
          <ac:chgData name="Тереза Николаева Опанска" userId="9b852914-d2e1-440a-91f6-f9b57236f00e" providerId="ADAL" clId="{D164E7F7-97F9-468F-A0BF-797B1298C43C}" dt="2021-02-28T15:09:19.776" v="195" actId="478"/>
          <ac:picMkLst>
            <pc:docMk/>
            <pc:sldMk cId="0" sldId="270"/>
            <ac:picMk id="3" creationId="{66400A62-9ADF-4F2E-83E7-7D611A34BF9D}"/>
          </ac:picMkLst>
        </pc:picChg>
        <pc:picChg chg="add mod">
          <ac:chgData name="Тереза Николаева Опанска" userId="9b852914-d2e1-440a-91f6-f9b57236f00e" providerId="ADAL" clId="{D164E7F7-97F9-468F-A0BF-797B1298C43C}" dt="2021-02-28T18:23:03.282" v="232" actId="1076"/>
          <ac:picMkLst>
            <pc:docMk/>
            <pc:sldMk cId="0" sldId="270"/>
            <ac:picMk id="6" creationId="{6D2A02C9-9D08-4B88-BDA2-1851F4DA1E9E}"/>
          </ac:picMkLst>
        </pc:picChg>
      </pc:sldChg>
      <pc:sldChg chg="modSp mod modTransition modAnim">
        <pc:chgData name="Тереза Николаева Опанска" userId="9b852914-d2e1-440a-91f6-f9b57236f00e" providerId="ADAL" clId="{D164E7F7-97F9-468F-A0BF-797B1298C43C}" dt="2021-02-28T18:22:55.990" v="230" actId="1076"/>
        <pc:sldMkLst>
          <pc:docMk/>
          <pc:sldMk cId="0" sldId="285"/>
        </pc:sldMkLst>
        <pc:picChg chg="mod">
          <ac:chgData name="Тереза Николаева Опанска" userId="9b852914-d2e1-440a-91f6-f9b57236f00e" providerId="ADAL" clId="{D164E7F7-97F9-468F-A0BF-797B1298C43C}" dt="2021-02-28T18:22:55.990" v="230" actId="1076"/>
          <ac:picMkLst>
            <pc:docMk/>
            <pc:sldMk cId="0" sldId="285"/>
            <ac:picMk id="2" creationId="{0A70F6C6-6AB0-437A-8A9F-AF5EAB24AB09}"/>
          </ac:picMkLst>
        </pc:picChg>
      </pc:sldChg>
      <pc:sldChg chg="modSp mod modTransition">
        <pc:chgData name="Тереза Николаева Опанска" userId="9b852914-d2e1-440a-91f6-f9b57236f00e" providerId="ADAL" clId="{D164E7F7-97F9-468F-A0BF-797B1298C43C}" dt="2021-02-28T18:23:14.737" v="235" actId="1076"/>
        <pc:sldMkLst>
          <pc:docMk/>
          <pc:sldMk cId="0" sldId="286"/>
        </pc:sldMkLst>
        <pc:spChg chg="mod">
          <ac:chgData name="Тереза Николаева Опанска" userId="9b852914-d2e1-440a-91f6-f9b57236f00e" providerId="ADAL" clId="{D164E7F7-97F9-468F-A0BF-797B1298C43C}" dt="2021-02-27T15:27:02.858" v="161" actId="20577"/>
          <ac:spMkLst>
            <pc:docMk/>
            <pc:sldMk cId="0" sldId="286"/>
            <ac:spMk id="923" creationId="{00000000-0000-0000-0000-000000000000}"/>
          </ac:spMkLst>
        </pc:spChg>
        <pc:picChg chg="mod">
          <ac:chgData name="Тереза Николаева Опанска" userId="9b852914-d2e1-440a-91f6-f9b57236f00e" providerId="ADAL" clId="{D164E7F7-97F9-468F-A0BF-797B1298C43C}" dt="2021-02-28T18:23:14.737" v="235" actId="1076"/>
          <ac:picMkLst>
            <pc:docMk/>
            <pc:sldMk cId="0" sldId="286"/>
            <ac:picMk id="2" creationId="{9AFD8F5C-46D4-4D8D-952D-ECB667E32D65}"/>
          </ac:picMkLst>
        </pc:picChg>
      </pc:sldChg>
    </pc:docChg>
  </pc:docChgLst>
  <pc:docChgLst>
    <pc:chgData name="Ивайло Миленов Радев" userId="S::imradev19@codingburgas.bg::f828f02e-69ae-40bd-86a0-44df5c149a27" providerId="AD" clId="Web-{47340119-75A8-4000-AB1B-467B30164F62}"/>
    <pc:docChg chg="modSld">
      <pc:chgData name="Ивайло Миленов Радев" userId="S::imradev19@codingburgas.bg::f828f02e-69ae-40bd-86a0-44df5c149a27" providerId="AD" clId="Web-{47340119-75A8-4000-AB1B-467B30164F62}" dt="2021-02-28T12:31:47.208" v="8"/>
      <pc:docMkLst>
        <pc:docMk/>
      </pc:docMkLst>
      <pc:sldChg chg="addSp modSp modMedia addAnim">
        <pc:chgData name="Ивайло Миленов Радев" userId="S::imradev19@codingburgas.bg::f828f02e-69ae-40bd-86a0-44df5c149a27" providerId="AD" clId="Web-{47340119-75A8-4000-AB1B-467B30164F62}" dt="2021-02-28T12:31:47.208" v="8"/>
        <pc:sldMkLst>
          <pc:docMk/>
          <pc:sldMk cId="0" sldId="270"/>
        </pc:sldMkLst>
        <pc:picChg chg="add mod">
          <ac:chgData name="Ивайло Миленов Радев" userId="S::imradev19@codingburgas.bg::f828f02e-69ae-40bd-86a0-44df5c149a27" providerId="AD" clId="Web-{47340119-75A8-4000-AB1B-467B30164F62}" dt="2021-02-28T12:31:47.208" v="8"/>
          <ac:picMkLst>
            <pc:docMk/>
            <pc:sldMk cId="0" sldId="270"/>
            <ac:picMk id="3" creationId="{66400A62-9ADF-4F2E-83E7-7D611A34BF9D}"/>
          </ac:picMkLst>
        </pc:picChg>
      </pc:sldChg>
    </pc:docChg>
  </pc:docChgLst>
  <pc:docChgLst>
    <pc:chgData name="Георги Ангелов Василев" userId="ce55cdac-bd91-4b7f-a52d-2f97bcf89317" providerId="ADAL" clId="{5B2B334F-1EEB-462B-BD10-A8DCA3D21E35}"/>
    <pc:docChg chg="modSld">
      <pc:chgData name="Георги Ангелов Василев" userId="ce55cdac-bd91-4b7f-a52d-2f97bcf89317" providerId="ADAL" clId="{5B2B334F-1EEB-462B-BD10-A8DCA3D21E35}" dt="2021-02-28T15:20:24.131" v="8" actId="1076"/>
      <pc:docMkLst>
        <pc:docMk/>
      </pc:docMkLst>
      <pc:sldChg chg="addSp delSp modSp">
        <pc:chgData name="Георги Ангелов Василев" userId="ce55cdac-bd91-4b7f-a52d-2f97bcf89317" providerId="ADAL" clId="{5B2B334F-1EEB-462B-BD10-A8DCA3D21E35}" dt="2021-02-28T15:14:03.678" v="6" actId="1076"/>
        <pc:sldMkLst>
          <pc:docMk/>
          <pc:sldMk cId="0" sldId="256"/>
        </pc:sldMkLst>
        <pc:picChg chg="add del mod">
          <ac:chgData name="Георги Ангелов Василев" userId="ce55cdac-bd91-4b7f-a52d-2f97bcf89317" providerId="ADAL" clId="{5B2B334F-1EEB-462B-BD10-A8DCA3D21E35}" dt="2021-02-28T15:13:38.814" v="5"/>
          <ac:picMkLst>
            <pc:docMk/>
            <pc:sldMk cId="0" sldId="256"/>
            <ac:picMk id="2" creationId="{58308AE3-6978-4F32-BE35-B9DB6E2924FE}"/>
          </ac:picMkLst>
        </pc:picChg>
        <pc:picChg chg="mod">
          <ac:chgData name="Георги Ангелов Василев" userId="ce55cdac-bd91-4b7f-a52d-2f97bcf89317" providerId="ADAL" clId="{5B2B334F-1EEB-462B-BD10-A8DCA3D21E35}" dt="2021-02-28T15:14:03.678" v="6" actId="1076"/>
          <ac:picMkLst>
            <pc:docMk/>
            <pc:sldMk cId="0" sldId="256"/>
            <ac:picMk id="3" creationId="{BAED1F24-91D1-4F83-87EB-8E64EA0FABDB}"/>
          </ac:picMkLst>
        </pc:picChg>
      </pc:sldChg>
      <pc:sldChg chg="modSp">
        <pc:chgData name="Георги Ангелов Василев" userId="ce55cdac-bd91-4b7f-a52d-2f97bcf89317" providerId="ADAL" clId="{5B2B334F-1EEB-462B-BD10-A8DCA3D21E35}" dt="2021-02-28T15:18:22.596" v="7" actId="1076"/>
        <pc:sldMkLst>
          <pc:docMk/>
          <pc:sldMk cId="0" sldId="285"/>
        </pc:sldMkLst>
        <pc:picChg chg="mod">
          <ac:chgData name="Георги Ангелов Василев" userId="ce55cdac-bd91-4b7f-a52d-2f97bcf89317" providerId="ADAL" clId="{5B2B334F-1EEB-462B-BD10-A8DCA3D21E35}" dt="2021-02-28T15:18:22.596" v="7" actId="1076"/>
          <ac:picMkLst>
            <pc:docMk/>
            <pc:sldMk cId="0" sldId="285"/>
            <ac:picMk id="2" creationId="{0A70F6C6-6AB0-437A-8A9F-AF5EAB24AB09}"/>
          </ac:picMkLst>
        </pc:picChg>
      </pc:sldChg>
      <pc:sldChg chg="modSp">
        <pc:chgData name="Георги Ангелов Василев" userId="ce55cdac-bd91-4b7f-a52d-2f97bcf89317" providerId="ADAL" clId="{5B2B334F-1EEB-462B-BD10-A8DCA3D21E35}" dt="2021-02-28T15:20:24.131" v="8" actId="1076"/>
        <pc:sldMkLst>
          <pc:docMk/>
          <pc:sldMk cId="0" sldId="286"/>
        </pc:sldMkLst>
        <pc:picChg chg="mod">
          <ac:chgData name="Георги Ангелов Василев" userId="ce55cdac-bd91-4b7f-a52d-2f97bcf89317" providerId="ADAL" clId="{5B2B334F-1EEB-462B-BD10-A8DCA3D21E35}" dt="2021-02-28T15:20:24.131" v="8" actId="1076"/>
          <ac:picMkLst>
            <pc:docMk/>
            <pc:sldMk cId="0" sldId="286"/>
            <ac:picMk id="2" creationId="{9AFD8F5C-46D4-4D8D-952D-ECB667E32D65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442eb61d9d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442eb61d9d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769dc0ce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769dc0ce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frame  1">
  <p:cSld name="BLANK_1_1_1_1">
    <p:bg>
      <p:bgPr>
        <a:solidFill>
          <a:srgbClr val="81ECEC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61" r:id="rId4"/>
    <p:sldLayoutId id="2147483662" r:id="rId5"/>
    <p:sldLayoutId id="2147483664" r:id="rId6"/>
    <p:sldLayoutId id="2147483665" r:id="rId7"/>
    <p:sldLayoutId id="214748367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Team: TheSugarGliders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Google Shape;193;p32">
            <a:extLst>
              <a:ext uri="{FF2B5EF4-FFF2-40B4-BE49-F238E27FC236}">
                <a16:creationId xmlns:a16="http://schemas.microsoft.com/office/drawing/2014/main" id="{16C7B574-DCA7-40F2-B47A-989A98614680}"/>
              </a:ext>
            </a:extLst>
          </p:cNvPr>
          <p:cNvSpPr txBox="1">
            <a:spLocks/>
          </p:cNvSpPr>
          <p:nvPr/>
        </p:nvSpPr>
        <p:spPr>
          <a:xfrm>
            <a:off x="1610650" y="2571750"/>
            <a:ext cx="615780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lnSpc>
                <a:spcPct val="115000"/>
              </a:lnSpc>
              <a:buSzPts val="1100"/>
              <a:buFont typeface="Arial"/>
              <a:buNone/>
            </a:pPr>
            <a:r>
              <a:rPr lang="en-US" sz="2400"/>
              <a:t>Sprint Project – String, Char, Array</a:t>
            </a:r>
            <a:endParaRPr lang="en-US" sz="2400" i="1">
              <a:solidFill>
                <a:srgbClr val="434343"/>
              </a:solidFill>
            </a:endParaRPr>
          </a:p>
        </p:txBody>
      </p:sp>
      <p:sp>
        <p:nvSpPr>
          <p:cNvPr id="5" name="Google Shape;915;p61">
            <a:extLst>
              <a:ext uri="{FF2B5EF4-FFF2-40B4-BE49-F238E27FC236}">
                <a16:creationId xmlns:a16="http://schemas.microsoft.com/office/drawing/2014/main" id="{186441F6-A531-42C5-B670-5DD555BA93E7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</a:pPr>
            <a:fld id="{00000000-1234-1234-1234-123412341234}" type="slidenum">
              <a:rPr lang="es" smtClean="0">
                <a:solidFill>
                  <a:schemeClr val="tx2"/>
                </a:solidFill>
              </a:rPr>
              <a:pPr>
                <a:buSzPts val="1100"/>
              </a:pPr>
              <a:t>1</a:t>
            </a:fld>
            <a:endParaRPr lang="es">
              <a:solidFill>
                <a:schemeClr val="tx2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ED1F24-91D1-4F83-87EB-8E64EA0FAB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62783" y="425041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1"/>
          <p:cNvSpPr/>
          <p:nvPr/>
        </p:nvSpPr>
        <p:spPr>
          <a:xfrm>
            <a:off x="1133844" y="1218019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61"/>
          <p:cNvSpPr/>
          <p:nvPr/>
        </p:nvSpPr>
        <p:spPr>
          <a:xfrm>
            <a:off x="28705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61"/>
          <p:cNvSpPr/>
          <p:nvPr/>
        </p:nvSpPr>
        <p:spPr>
          <a:xfrm>
            <a:off x="46686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61"/>
          <p:cNvSpPr/>
          <p:nvPr/>
        </p:nvSpPr>
        <p:spPr>
          <a:xfrm>
            <a:off x="64667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61"/>
          <p:cNvSpPr/>
          <p:nvPr/>
        </p:nvSpPr>
        <p:spPr>
          <a:xfrm>
            <a:off x="111900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61"/>
          <p:cNvSpPr/>
          <p:nvPr/>
        </p:nvSpPr>
        <p:spPr>
          <a:xfrm>
            <a:off x="2870538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61"/>
          <p:cNvSpPr/>
          <p:nvPr/>
        </p:nvSpPr>
        <p:spPr>
          <a:xfrm>
            <a:off x="466865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61"/>
          <p:cNvSpPr/>
          <p:nvPr/>
        </p:nvSpPr>
        <p:spPr>
          <a:xfrm>
            <a:off x="646675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61"/>
          <p:cNvGrpSpPr/>
          <p:nvPr/>
        </p:nvGrpSpPr>
        <p:grpSpPr>
          <a:xfrm>
            <a:off x="5014843" y="1940274"/>
            <a:ext cx="876645" cy="872307"/>
            <a:chOff x="-55202750" y="3198925"/>
            <a:chExt cx="318225" cy="316650"/>
          </a:xfrm>
        </p:grpSpPr>
        <p:sp>
          <p:nvSpPr>
            <p:cNvPr id="879" name="Google Shape;879;p61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0" name="Google Shape;880;p61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881" name="Google Shape;881;p61"/>
          <p:cNvSpPr txBox="1"/>
          <p:nvPr/>
        </p:nvSpPr>
        <p:spPr>
          <a:xfrm>
            <a:off x="110125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" sz="900" err="1"/>
              <a:t>Георги</a:t>
            </a:r>
            <a:r>
              <a:rPr lang="es" sz="900"/>
              <a:t> Василев 9A</a:t>
            </a:r>
          </a:p>
        </p:txBody>
      </p:sp>
      <p:sp>
        <p:nvSpPr>
          <p:cNvPr id="882" name="Google Shape;882;p61"/>
          <p:cNvSpPr txBox="1"/>
          <p:nvPr/>
        </p:nvSpPr>
        <p:spPr>
          <a:xfrm>
            <a:off x="2870550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" sz="900"/>
              <a:t>Георги Иванов 9Б</a:t>
            </a:r>
            <a:endParaRPr lang="en-US" sz="900"/>
          </a:p>
          <a:p>
            <a:pPr algn="ctr"/>
            <a:endParaRPr lang="en-US" sz="900"/>
          </a:p>
        </p:txBody>
      </p:sp>
      <p:sp>
        <p:nvSpPr>
          <p:cNvPr id="883" name="Google Shape;883;p61"/>
          <p:cNvSpPr txBox="1"/>
          <p:nvPr/>
        </p:nvSpPr>
        <p:spPr>
          <a:xfrm>
            <a:off x="466624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900" err="1"/>
              <a:t>Тереза</a:t>
            </a:r>
            <a:r>
              <a:rPr lang="en-US" sz="900"/>
              <a:t> </a:t>
            </a:r>
            <a:r>
              <a:rPr lang="en-US" sz="900" err="1"/>
              <a:t>Опанска</a:t>
            </a:r>
            <a:r>
              <a:rPr lang="en-US" sz="900"/>
              <a:t> 9В</a:t>
            </a:r>
            <a:endParaRPr lang="en-US"/>
          </a:p>
        </p:txBody>
      </p:sp>
      <p:sp>
        <p:nvSpPr>
          <p:cNvPr id="884" name="Google Shape;884;p61"/>
          <p:cNvSpPr txBox="1"/>
          <p:nvPr/>
        </p:nvSpPr>
        <p:spPr>
          <a:xfrm>
            <a:off x="6466775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" sz="900" err="1">
                <a:sym typeface="Ubuntu"/>
              </a:rPr>
              <a:t>Ивайло</a:t>
            </a:r>
            <a:r>
              <a:rPr lang="es" sz="900">
                <a:sym typeface="Ubuntu"/>
              </a:rPr>
              <a:t> </a:t>
            </a:r>
            <a:r>
              <a:rPr lang="es" sz="900" err="1">
                <a:sym typeface="Ubuntu"/>
              </a:rPr>
              <a:t>Радев</a:t>
            </a:r>
            <a:r>
              <a:rPr lang="es" sz="900">
                <a:sym typeface="Ubuntu"/>
              </a:rPr>
              <a:t> 9Г</a:t>
            </a:r>
            <a:endParaRPr lang="en-US"/>
          </a:p>
        </p:txBody>
      </p:sp>
      <p:sp>
        <p:nvSpPr>
          <p:cNvPr id="885" name="Google Shape;885;p61"/>
          <p:cNvSpPr txBox="1"/>
          <p:nvPr/>
        </p:nvSpPr>
        <p:spPr>
          <a:xfrm>
            <a:off x="1099517" y="3919156"/>
            <a:ext cx="15363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" sz="900">
                <a:sym typeface="Ubuntu"/>
              </a:rPr>
              <a:t>Scrum Trainer</a:t>
            </a:r>
            <a:endParaRPr lang="en-US"/>
          </a:p>
        </p:txBody>
      </p:sp>
      <p:sp>
        <p:nvSpPr>
          <p:cNvPr id="886" name="Google Shape;886;p61"/>
          <p:cNvSpPr txBox="1"/>
          <p:nvPr/>
        </p:nvSpPr>
        <p:spPr>
          <a:xfrm>
            <a:off x="295111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900">
                <a:sym typeface="Ubuntu"/>
              </a:rPr>
              <a:t>QA Engineer</a:t>
            </a:r>
            <a:endParaRPr lang="es" sz="900">
              <a:sym typeface="Ubuntu"/>
            </a:endParaRPr>
          </a:p>
          <a:p>
            <a:pPr algn="ctr"/>
            <a:endParaRPr lang="es" sz="900"/>
          </a:p>
        </p:txBody>
      </p:sp>
      <p:sp>
        <p:nvSpPr>
          <p:cNvPr id="887" name="Google Shape;887;p61"/>
          <p:cNvSpPr txBox="1"/>
          <p:nvPr/>
        </p:nvSpPr>
        <p:spPr>
          <a:xfrm>
            <a:off x="472596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900"/>
              <a:t>C++ Developer</a:t>
            </a:r>
            <a:endParaRPr lang="en-US"/>
          </a:p>
        </p:txBody>
      </p:sp>
      <p:sp>
        <p:nvSpPr>
          <p:cNvPr id="888" name="Google Shape;888;p61"/>
          <p:cNvSpPr txBox="1"/>
          <p:nvPr/>
        </p:nvSpPr>
        <p:spPr>
          <a:xfrm>
            <a:off x="6529275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900">
                <a:ea typeface="Ubuntu"/>
                <a:sym typeface="Ubuntu"/>
              </a:rPr>
              <a:t>Code Checker </a:t>
            </a:r>
            <a:endParaRPr lang="en-US" sz="9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889" name="Google Shape;889;p61"/>
          <p:cNvGrpSpPr/>
          <p:nvPr/>
        </p:nvGrpSpPr>
        <p:grpSpPr>
          <a:xfrm>
            <a:off x="3272207" y="1893597"/>
            <a:ext cx="808200" cy="921910"/>
            <a:chOff x="-57940525" y="3590375"/>
            <a:chExt cx="279625" cy="319000"/>
          </a:xfrm>
        </p:grpSpPr>
        <p:sp>
          <p:nvSpPr>
            <p:cNvPr id="890" name="Google Shape;890;p61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1" name="Google Shape;891;p61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2" name="Google Shape;892;p61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3" name="Google Shape;893;p61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4" name="Google Shape;894;p61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902" name="Google Shape;902;p61"/>
          <p:cNvGrpSpPr/>
          <p:nvPr/>
        </p:nvGrpSpPr>
        <p:grpSpPr>
          <a:xfrm>
            <a:off x="6804876" y="1977323"/>
            <a:ext cx="854202" cy="972049"/>
            <a:chOff x="-52832000" y="3192625"/>
            <a:chExt cx="279625" cy="318225"/>
          </a:xfrm>
        </p:grpSpPr>
        <p:sp>
          <p:nvSpPr>
            <p:cNvPr id="903" name="Google Shape;903;p61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4" name="Google Shape;904;p61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5" name="Google Shape;905;p61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6" name="Google Shape;906;p61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7" name="Google Shape;907;p61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8" name="Google Shape;908;p61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9" name="Google Shape;909;p61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10" name="Google Shape;910;p61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911" name="Google Shape;911;p61"/>
          <p:cNvCxnSpPr/>
          <p:nvPr/>
        </p:nvCxnSpPr>
        <p:spPr>
          <a:xfrm>
            <a:off x="1773225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2" name="Google Shape;912;p61"/>
          <p:cNvCxnSpPr/>
          <p:nvPr/>
        </p:nvCxnSpPr>
        <p:spPr>
          <a:xfrm>
            <a:off x="3580300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3" name="Google Shape;913;p61"/>
          <p:cNvCxnSpPr/>
          <p:nvPr/>
        </p:nvCxnSpPr>
        <p:spPr>
          <a:xfrm>
            <a:off x="5340813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4" name="Google Shape;914;p61"/>
          <p:cNvCxnSpPr/>
          <p:nvPr/>
        </p:nvCxnSpPr>
        <p:spPr>
          <a:xfrm>
            <a:off x="7138900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5" name="Google Shape;915;p6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916" name="Google Shape;916;p61"/>
          <p:cNvSpPr txBox="1">
            <a:spLocks noGrp="1"/>
          </p:cNvSpPr>
          <p:nvPr>
            <p:ph type="title"/>
          </p:nvPr>
        </p:nvSpPr>
        <p:spPr>
          <a:xfrm>
            <a:off x="3469359" y="608097"/>
            <a:ext cx="2205281" cy="343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/>
              <a:t>Нашият екип</a:t>
            </a:r>
            <a:endParaRPr/>
          </a:p>
        </p:txBody>
      </p:sp>
      <p:grpSp>
        <p:nvGrpSpPr>
          <p:cNvPr id="49" name="Google Shape;7112;p76">
            <a:extLst>
              <a:ext uri="{FF2B5EF4-FFF2-40B4-BE49-F238E27FC236}">
                <a16:creationId xmlns:a16="http://schemas.microsoft.com/office/drawing/2014/main" id="{B9ACF0E0-9B00-4E4C-9FA2-60BB38373C67}"/>
              </a:ext>
            </a:extLst>
          </p:cNvPr>
          <p:cNvGrpSpPr/>
          <p:nvPr/>
        </p:nvGrpSpPr>
        <p:grpSpPr>
          <a:xfrm>
            <a:off x="1473879" y="1997829"/>
            <a:ext cx="852039" cy="889322"/>
            <a:chOff x="-55576850" y="3198125"/>
            <a:chExt cx="279625" cy="319025"/>
          </a:xfrm>
          <a:solidFill>
            <a:schemeClr val="bg1"/>
          </a:solidFill>
        </p:grpSpPr>
        <p:sp>
          <p:nvSpPr>
            <p:cNvPr id="50" name="Google Shape;7113;p76">
              <a:extLst>
                <a:ext uri="{FF2B5EF4-FFF2-40B4-BE49-F238E27FC236}">
                  <a16:creationId xmlns:a16="http://schemas.microsoft.com/office/drawing/2014/main" id="{0B873189-22A4-4C43-BA7E-CA468B1A868D}"/>
                </a:ext>
              </a:extLst>
            </p:cNvPr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114;p76">
              <a:extLst>
                <a:ext uri="{FF2B5EF4-FFF2-40B4-BE49-F238E27FC236}">
                  <a16:creationId xmlns:a16="http://schemas.microsoft.com/office/drawing/2014/main" id="{ECFB7F06-BBCE-4B5B-B6A7-08F827DF8C13}"/>
                </a:ext>
              </a:extLst>
            </p:cNvPr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15;p76">
              <a:extLst>
                <a:ext uri="{FF2B5EF4-FFF2-40B4-BE49-F238E27FC236}">
                  <a16:creationId xmlns:a16="http://schemas.microsoft.com/office/drawing/2014/main" id="{F339BA8A-38F7-427F-A4A5-565839BB8D68}"/>
                </a:ext>
              </a:extLst>
            </p:cNvPr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16;p76">
              <a:extLst>
                <a:ext uri="{FF2B5EF4-FFF2-40B4-BE49-F238E27FC236}">
                  <a16:creationId xmlns:a16="http://schemas.microsoft.com/office/drawing/2014/main" id="{D53A7CB7-FFC9-4E64-BF92-B9F9495E1E86}"/>
                </a:ext>
              </a:extLst>
            </p:cNvPr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A70F6C6-6AB0-437A-8A9F-AF5EAB24AB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77083" y="455521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8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Етапи на развитие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04" name="Google Shape;304;p4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305" name="Google Shape;305;p45"/>
          <p:cNvSpPr txBox="1">
            <a:spLocks noGrp="1"/>
          </p:cNvSpPr>
          <p:nvPr>
            <p:ph type="subTitle" idx="1"/>
          </p:nvPr>
        </p:nvSpPr>
        <p:spPr>
          <a:xfrm>
            <a:off x="797353" y="1949925"/>
            <a:ext cx="4379772" cy="23016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000"/>
              <a:buFont typeface="+mj-lt"/>
              <a:buAutoNum type="arabicPeriod"/>
            </a:pPr>
            <a:r>
              <a:rPr lang="bg-BG" sz="2400"/>
              <a:t>Оформяне на отбора</a:t>
            </a:r>
          </a:p>
          <a:p>
            <a:pPr indent="-457200">
              <a:buClr>
                <a:schemeClr val="dk1"/>
              </a:buClr>
              <a:buSzPct val="60000"/>
              <a:buFont typeface="+mj-lt"/>
              <a:buAutoNum type="arabicPeriod"/>
            </a:pPr>
            <a:r>
              <a:rPr lang="bg-BG" sz="2400"/>
              <a:t>Раздаване и работа по задачите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000"/>
              <a:buFont typeface="+mj-lt"/>
              <a:buAutoNum type="arabicPeriod"/>
            </a:pPr>
            <a:r>
              <a:rPr lang="bg-BG" sz="2400"/>
              <a:t>Финализиране на проекта</a:t>
            </a:r>
          </a:p>
        </p:txBody>
      </p:sp>
      <p:pic>
        <p:nvPicPr>
          <p:cNvPr id="306" name="Google Shape;30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4781249" y="780749"/>
            <a:ext cx="5150825" cy="3574676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5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5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915;p61">
            <a:extLst>
              <a:ext uri="{FF2B5EF4-FFF2-40B4-BE49-F238E27FC236}">
                <a16:creationId xmlns:a16="http://schemas.microsoft.com/office/drawing/2014/main" id="{2D3AFB8F-9D92-4CC3-98EE-474CF1F6CE05}"/>
              </a:ext>
            </a:extLst>
          </p:cNvPr>
          <p:cNvSpPr txBox="1">
            <a:spLocks/>
          </p:cNvSpPr>
          <p:nvPr/>
        </p:nvSpPr>
        <p:spPr>
          <a:xfrm>
            <a:off x="8701058" y="4815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</a:pPr>
            <a:fld id="{00000000-1234-1234-1234-123412341234}" type="slidenum">
              <a:rPr lang="es" smtClean="0"/>
              <a:pPr>
                <a:buSzPts val="1100"/>
              </a:pPr>
              <a:t>3</a:t>
            </a:fld>
            <a:endParaRPr lang="es"/>
          </a:p>
        </p:txBody>
      </p:sp>
      <p:pic>
        <p:nvPicPr>
          <p:cNvPr id="2" name="Recording_2">
            <a:hlinkClick r:id="" action="ppaction://media"/>
            <a:extLst>
              <a:ext uri="{FF2B5EF4-FFF2-40B4-BE49-F238E27FC236}">
                <a16:creationId xmlns:a16="http://schemas.microsoft.com/office/drawing/2014/main" id="{949B903D-2F25-48B0-A028-CF2E39A881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08969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>
            <a:spLocks noGrp="1"/>
          </p:cNvSpPr>
          <p:nvPr>
            <p:ph type="title"/>
          </p:nvPr>
        </p:nvSpPr>
        <p:spPr>
          <a:xfrm>
            <a:off x="0" y="552256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bg-BG" sz="3600">
                <a:solidFill>
                  <a:srgbClr val="434343"/>
                </a:solidFill>
              </a:rPr>
              <a:t>Използвани програми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314" name="Google Shape;314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AD60A56D-9607-4769-9AA3-D97D59DCD9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9737" y="3167929"/>
            <a:ext cx="1633484" cy="104194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23790EA-95C6-41CD-801C-23E4022724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4118" y="1221682"/>
            <a:ext cx="1360497" cy="1385711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C7CE104-33F6-4442-9C33-16B317EF20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37" y="884934"/>
            <a:ext cx="1738084" cy="1099960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06A9DF0E-594B-4A20-8011-C13D16C0D1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0117" y="1134455"/>
            <a:ext cx="1469937" cy="1469937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B80DC9B0-C25E-4462-AE6B-893A0617AF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54084" y="3244983"/>
            <a:ext cx="789179" cy="772370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A9A35426-E384-40EF-84D9-19BFB46980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294" y="2532302"/>
            <a:ext cx="2919497" cy="1876161"/>
          </a:xfrm>
          <a:prstGeom prst="rect">
            <a:avLst/>
          </a:prstGeom>
        </p:spPr>
      </p:pic>
      <p:pic>
        <p:nvPicPr>
          <p:cNvPr id="2" name="Picture 3" descr="Icon&#10;&#10;Description automatically generated">
            <a:extLst>
              <a:ext uri="{FF2B5EF4-FFF2-40B4-BE49-F238E27FC236}">
                <a16:creationId xmlns:a16="http://schemas.microsoft.com/office/drawing/2014/main" id="{5468E81E-B766-4937-BDF4-604F833730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60811" y="1317812"/>
            <a:ext cx="1121150" cy="1104341"/>
          </a:xfrm>
          <a:prstGeom prst="rect">
            <a:avLst/>
          </a:prstGeom>
        </p:spPr>
      </p:pic>
      <p:pic>
        <p:nvPicPr>
          <p:cNvPr id="4" name="Picture 5" descr="Icon&#10;&#10;Description automatically generated">
            <a:extLst>
              <a:ext uri="{FF2B5EF4-FFF2-40B4-BE49-F238E27FC236}">
                <a16:creationId xmlns:a16="http://schemas.microsoft.com/office/drawing/2014/main" id="{71719D9A-E3F7-4D69-8FF3-3816075068D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6922" y="2472780"/>
            <a:ext cx="1717862" cy="1635094"/>
          </a:xfrm>
          <a:prstGeom prst="rect">
            <a:avLst/>
          </a:prstGeom>
        </p:spPr>
      </p:pic>
      <p:pic>
        <p:nvPicPr>
          <p:cNvPr id="6" name="Media1">
            <a:hlinkClick r:id="" action="ppaction://media"/>
            <a:extLst>
              <a:ext uri="{FF2B5EF4-FFF2-40B4-BE49-F238E27FC236}">
                <a16:creationId xmlns:a16="http://schemas.microsoft.com/office/drawing/2014/main" id="{6D2A02C9-9D08-4B88-BDA2-1851F4DA1E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77865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>
            <a:spLocks noGrp="1"/>
          </p:cNvSpPr>
          <p:nvPr>
            <p:ph type="title"/>
          </p:nvPr>
        </p:nvSpPr>
        <p:spPr>
          <a:xfrm>
            <a:off x="0" y="-86333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/>
              <a:t>Блок схема на програмата ни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5547D-07C9-4C12-82B4-B5076093D95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712944" y="827467"/>
            <a:ext cx="3718111" cy="3702597"/>
          </a:xfrm>
          <a:prstGeom prst="rect">
            <a:avLst/>
          </a:prstGeom>
        </p:spPr>
      </p:pic>
      <p:pic>
        <p:nvPicPr>
          <p:cNvPr id="2" name="Block-schema">
            <a:hlinkClick r:id="" action="ppaction://media"/>
            <a:extLst>
              <a:ext uri="{FF2B5EF4-FFF2-40B4-BE49-F238E27FC236}">
                <a16:creationId xmlns:a16="http://schemas.microsoft.com/office/drawing/2014/main" id="{FEED774D-09D3-4E2F-A158-450881197A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63814" y="4555217"/>
            <a:ext cx="609600" cy="609600"/>
          </a:xfrm>
          <a:prstGeom prst="rect">
            <a:avLst/>
          </a:prstGeom>
        </p:spPr>
      </p:pic>
      <p:sp>
        <p:nvSpPr>
          <p:cNvPr id="5" name="Google Shape;915;p61">
            <a:extLst>
              <a:ext uri="{FF2B5EF4-FFF2-40B4-BE49-F238E27FC236}">
                <a16:creationId xmlns:a16="http://schemas.microsoft.com/office/drawing/2014/main" id="{E55FC638-AD4F-4616-9EF9-501FF76365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</p:spTree>
  </p:cSld>
  <p:clrMapOvr>
    <a:masterClrMapping/>
  </p:clrMapOvr>
  <p:transition spd="slow" advTm="15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err="1"/>
              <a:t>text</a:t>
            </a:r>
          </a:p>
        </p:txBody>
      </p:sp>
      <p:sp>
        <p:nvSpPr>
          <p:cNvPr id="250" name="Google Shape;250;p3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/>
              <a:t>Бъдещи цели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51" name="Google Shape;251;p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pic>
        <p:nvPicPr>
          <p:cNvPr id="3" name="Picture 2" descr="A picture containing text, blackboard, person, outdoor&#10;&#10;Description automatically generated">
            <a:extLst>
              <a:ext uri="{FF2B5EF4-FFF2-40B4-BE49-F238E27FC236}">
                <a16:creationId xmlns:a16="http://schemas.microsoft.com/office/drawing/2014/main" id="{DCA1286B-4D23-4EEB-AB75-48B61E861A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8893" y="1396726"/>
            <a:ext cx="6466214" cy="2999790"/>
          </a:xfrm>
          <a:prstGeom prst="rect">
            <a:avLst/>
          </a:prstGeom>
        </p:spPr>
      </p:pic>
      <p:pic>
        <p:nvPicPr>
          <p:cNvPr id="4" name="Future_Ideas">
            <a:hlinkClick r:id="" action="ppaction://media"/>
            <a:extLst>
              <a:ext uri="{FF2B5EF4-FFF2-40B4-BE49-F238E27FC236}">
                <a16:creationId xmlns:a16="http://schemas.microsoft.com/office/drawing/2014/main" id="{388862E8-5903-4742-99BF-9FFBE9CF0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38940" y="445775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8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2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62"/>
          <p:cNvSpPr txBox="1">
            <a:spLocks noGrp="1"/>
          </p:cNvSpPr>
          <p:nvPr>
            <p:ph type="body" idx="4294967295"/>
          </p:nvPr>
        </p:nvSpPr>
        <p:spPr>
          <a:xfrm>
            <a:off x="2559041" y="2953812"/>
            <a:ext cx="4025818" cy="420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sz="1200">
                <a:solidFill>
                  <a:srgbClr val="434343"/>
                </a:solidFill>
              </a:rPr>
              <a:t>Ако имате въпроси ще сме доволни да отговорим</a:t>
            </a:r>
            <a:r>
              <a:rPr lang="bg-BG" sz="1200">
                <a:solidFill>
                  <a:srgbClr val="434343"/>
                </a:solidFill>
                <a:sym typeface="Wingdings" panose="05000000000000000000" pitchFamily="2" charset="2"/>
              </a:rPr>
              <a:t>!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924" name="Google Shape;924;p62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5" name="Google Shape;925;p62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7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26" name="Google Shape;926;p62"/>
          <p:cNvSpPr txBox="1">
            <a:spLocks noGrp="1"/>
          </p:cNvSpPr>
          <p:nvPr>
            <p:ph type="ctrTitle"/>
          </p:nvPr>
        </p:nvSpPr>
        <p:spPr>
          <a:xfrm>
            <a:off x="2412682" y="1559200"/>
            <a:ext cx="4318636" cy="1227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sz="3600">
                <a:solidFill>
                  <a:srgbClr val="434343"/>
                </a:solidFill>
              </a:rPr>
              <a:t>Благодарим Ви за вниманието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FD8F5C-46D4-4D8D-952D-ECB667E32D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17423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Minimal Charm</vt:lpstr>
      <vt:lpstr>Team: TheSugarGliders</vt:lpstr>
      <vt:lpstr>Нашият екип</vt:lpstr>
      <vt:lpstr>Етапи на развитие</vt:lpstr>
      <vt:lpstr>Използвани програми</vt:lpstr>
      <vt:lpstr>Блок схема на програмата ни</vt:lpstr>
      <vt:lpstr>Бъдещи цели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TheSugarGliders</dc:title>
  <dc:creator>Tereza</dc:creator>
  <cp:revision>1</cp:revision>
  <dcterms:modified xsi:type="dcterms:W3CDTF">2021-02-28T18:23:19Z</dcterms:modified>
</cp:coreProperties>
</file>

<file path=docProps/thumbnail.jpeg>
</file>